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15"/>
  </p:notesMasterIdLst>
  <p:sldIdLst>
    <p:sldId id="446" r:id="rId5"/>
    <p:sldId id="451" r:id="rId6"/>
    <p:sldId id="450" r:id="rId7"/>
    <p:sldId id="452" r:id="rId8"/>
    <p:sldId id="453" r:id="rId9"/>
    <p:sldId id="454" r:id="rId10"/>
    <p:sldId id="455" r:id="rId11"/>
    <p:sldId id="456" r:id="rId12"/>
    <p:sldId id="457" r:id="rId13"/>
    <p:sldId id="270" r:id="rId14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16"/>
      <p:bold r:id="rId17"/>
      <p:italic r:id="rId18"/>
      <p:bold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2DD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93" y="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10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10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07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105" Type="http://customschemas.google.com/relationships/presentationmetadata" Target="metadata"/></Relationships>
</file>

<file path=ppt/media/image1.png>
</file>

<file path=ppt/media/image10.gif>
</file>

<file path=ppt/media/image11.gif>
</file>

<file path=ppt/media/image12.jpe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6423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EC5463-B062-47A7-BE31-A8E7E64D8430}" type="datetime1">
              <a:rPr lang="pt-BR" smtClean="0"/>
              <a:pPr/>
              <a:t>15/07/2024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gi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F26FE383-15BF-3792-C21D-B644B814F0BE}"/>
              </a:ext>
            </a:extLst>
          </p:cNvPr>
          <p:cNvSpPr/>
          <p:nvPr/>
        </p:nvSpPr>
        <p:spPr>
          <a:xfrm>
            <a:off x="0" y="0"/>
            <a:ext cx="9144000" cy="51434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7" name="Google Shape;57;p2"/>
          <p:cNvSpPr txBox="1"/>
          <p:nvPr/>
        </p:nvSpPr>
        <p:spPr>
          <a:xfrm>
            <a:off x="490382" y="2876867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Prof. Dr. Diego Renan Bruno</a:t>
            </a:r>
            <a:endParaRPr sz="16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Education Tech Lead </a:t>
            </a:r>
            <a:r>
              <a:rPr lang="en-US" sz="1600" b="0" i="0" u="none" strike="noStrike" cap="none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na</a:t>
            </a:r>
            <a: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DIO</a:t>
            </a:r>
            <a:b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Doutor</a:t>
            </a:r>
            <a:r>
              <a:rPr lang="en-US" sz="16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Robótica e </a:t>
            </a:r>
            <a:r>
              <a:rPr lang="en-US" sz="1600" i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54127" y="395932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Rede </a:t>
            </a:r>
            <a:r>
              <a:rPr lang="en-US" sz="4000" i="1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Yolo sort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para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Rastreamento</a:t>
            </a:r>
            <a:endParaRPr lang="en-US" sz="4000" b="1" dirty="0">
              <a:solidFill>
                <a:srgbClr val="48F048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90D29B4-F624-C3E4-3771-5B9A0887B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81896"/>
            <a:ext cx="9144000" cy="896006"/>
          </a:xfrm>
          <a:prstGeom prst="rect">
            <a:avLst/>
          </a:prstGeom>
        </p:spPr>
      </p:pic>
      <p:pic>
        <p:nvPicPr>
          <p:cNvPr id="16" name="Picture 2" descr="YOLO Darknet TXT Annotation Format">
            <a:extLst>
              <a:ext uri="{FF2B5EF4-FFF2-40B4-BE49-F238E27FC236}">
                <a16:creationId xmlns:a16="http://schemas.microsoft.com/office/drawing/2014/main" id="{5816BBA8-5B02-F357-C879-16F374AA3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470" y="4038114"/>
            <a:ext cx="2198595" cy="1099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OpenCV – Wikipédia, a enciclopédia livre">
            <a:extLst>
              <a:ext uri="{FF2B5EF4-FFF2-40B4-BE49-F238E27FC236}">
                <a16:creationId xmlns:a16="http://schemas.microsoft.com/office/drawing/2014/main" id="{F8DA768E-C788-0F15-556B-1197172AFB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392" y="4058785"/>
            <a:ext cx="901835" cy="111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TensorFlow Logo PNG Vector (SVG) Free Download">
            <a:extLst>
              <a:ext uri="{FF2B5EF4-FFF2-40B4-BE49-F238E27FC236}">
                <a16:creationId xmlns:a16="http://schemas.microsoft.com/office/drawing/2014/main" id="{54567830-385B-C6D6-0454-F9641D273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100" y="4107906"/>
            <a:ext cx="833302" cy="892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Inception v3 - Thambi Chat Bots Platform">
            <a:extLst>
              <a:ext uri="{FF2B5EF4-FFF2-40B4-BE49-F238E27FC236}">
                <a16:creationId xmlns:a16="http://schemas.microsoft.com/office/drawing/2014/main" id="{539FDA08-8AEA-B8C6-6D78-1542F96B7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200" y="4279775"/>
            <a:ext cx="828927" cy="828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316198E6-4567-EA83-1EB6-A31B9219D16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052" name="Picture 4" descr="google colab neural network for Sale OFF 60%">
            <a:extLst>
              <a:ext uri="{FF2B5EF4-FFF2-40B4-BE49-F238E27FC236}">
                <a16:creationId xmlns:a16="http://schemas.microsoft.com/office/drawing/2014/main" id="{6AAE8D76-4B9F-9E70-D00E-507C6659B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45" y="4081744"/>
            <a:ext cx="1177095" cy="1177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EACFCF6E-EC17-27D8-8846-DD576FC15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100" y="3520547"/>
            <a:ext cx="1195571" cy="463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Visão computacional — 1. Visão computacional é algo muito legal… | by  Henrique Peixoto Machado | Medium">
            <a:extLst>
              <a:ext uri="{FF2B5EF4-FFF2-40B4-BE49-F238E27FC236}">
                <a16:creationId xmlns:a16="http://schemas.microsoft.com/office/drawing/2014/main" id="{60AA6BB3-179B-0EDA-C06D-771E7D776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0110" y="51751"/>
            <a:ext cx="3368720" cy="336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5272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10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-272555" y="21040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11" name="Picture 2" descr="Lenna - Wikipedia">
            <a:extLst>
              <a:ext uri="{FF2B5EF4-FFF2-40B4-BE49-F238E27FC236}">
                <a16:creationId xmlns:a16="http://schemas.microsoft.com/office/drawing/2014/main" id="{18133670-36CC-8F79-58A8-97F8E215C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689" y="1819402"/>
            <a:ext cx="2187197" cy="218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edia Kit - OpenCV">
            <a:extLst>
              <a:ext uri="{FF2B5EF4-FFF2-40B4-BE49-F238E27FC236}">
                <a16:creationId xmlns:a16="http://schemas.microsoft.com/office/drawing/2014/main" id="{CF8F7B42-B959-61BC-A01B-34929BFCC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4798" y="2988625"/>
            <a:ext cx="1159095" cy="153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43A69F0-8FC6-5800-ECC1-455DAB7BE105}"/>
              </a:ext>
            </a:extLst>
          </p:cNvPr>
          <p:cNvSpPr/>
          <p:nvPr/>
        </p:nvSpPr>
        <p:spPr>
          <a:xfrm>
            <a:off x="-14187" y="0"/>
            <a:ext cx="9119671" cy="5143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42196E-3998-03B5-5978-DAC2A541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7DF0EEF-E4C3-7780-A1E5-425076A91F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r>
              <a:rPr lang="en-US"/>
              <a:t>]</a:t>
            </a:r>
            <a:endParaRPr/>
          </a:p>
        </p:txBody>
      </p:sp>
      <p:sp>
        <p:nvSpPr>
          <p:cNvPr id="6" name="Google Shape;58;p2">
            <a:extLst>
              <a:ext uri="{FF2B5EF4-FFF2-40B4-BE49-F238E27FC236}">
                <a16:creationId xmlns:a16="http://schemas.microsoft.com/office/drawing/2014/main" id="{C72145C4-98FA-7D92-A2E2-E3D71C725158}"/>
              </a:ext>
            </a:extLst>
          </p:cNvPr>
          <p:cNvSpPr txBox="1"/>
          <p:nvPr/>
        </p:nvSpPr>
        <p:spPr>
          <a:xfrm>
            <a:off x="685968" y="610241"/>
            <a:ext cx="8224009" cy="721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Rede </a:t>
            </a:r>
            <a:r>
              <a:rPr lang="pt-BR" sz="3600" b="1" i="0" u="none" strike="noStrike" cap="none" dirty="0" err="1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Yolo</a:t>
            </a:r>
            <a:r>
              <a:rPr lang="pt-BR" sz="3600" b="1" i="0" u="none" strike="noStrike" cap="none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para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Rastreamento de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Objetos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dirty="0">
              <a:solidFill>
                <a:srgbClr val="FFFF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Visão Computacional</a:t>
            </a:r>
            <a:endParaRPr lang="pt-BR" sz="2200" b="1" u="none" strike="noStrike" cap="none" dirty="0">
              <a:solidFill>
                <a:srgbClr val="FFFF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7A9CD828-7828-05C1-5BA2-DDE9694C9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71" y="103026"/>
            <a:ext cx="10572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Visão computacional — 1. Visão computacional é algo muito legal… | by  Henrique Peixoto Machado | Medium">
            <a:extLst>
              <a:ext uri="{FF2B5EF4-FFF2-40B4-BE49-F238E27FC236}">
                <a16:creationId xmlns:a16="http://schemas.microsoft.com/office/drawing/2014/main" id="{15FB5A1C-0E13-0DC9-7CD1-8B2D67C2F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127" y="637727"/>
            <a:ext cx="3368720" cy="336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214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</a:rPr>
              <a:t> </a:t>
            </a:r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  <a:sym typeface="Wingdings" pitchFamily="2" charset="2"/>
              </a:rPr>
              <a:t> Detecção de objetos: </a:t>
            </a:r>
            <a:r>
              <a:rPr lang="pt-BR" sz="2200" b="1" dirty="0">
                <a:latin typeface="Arial Narrow" pitchFamily="34" charset="0"/>
                <a:sym typeface="Wingdings" pitchFamily="2" charset="2"/>
              </a:rPr>
              <a:t>Detecção + Rastreamento em função do tempo</a:t>
            </a:r>
            <a:br>
              <a:rPr lang="pt-BR" sz="2200" dirty="0">
                <a:latin typeface="Arial Narrow" pitchFamily="34" charset="0"/>
              </a:rPr>
            </a:br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662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YOLO </a:t>
            </a:r>
            <a:r>
              <a:rPr lang="pt-BR" sz="3600" b="1" i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Sort</a:t>
            </a:r>
            <a:endParaRPr lang="pt-BR" sz="3600" b="1" i="1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4" name="Picture 2" descr="node-moving-things-tracker - npm">
            <a:extLst>
              <a:ext uri="{FF2B5EF4-FFF2-40B4-BE49-F238E27FC236}">
                <a16:creationId xmlns:a16="http://schemas.microsoft.com/office/drawing/2014/main" id="{CB329612-12A2-A75F-2506-13D49ACE7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025" y="1560473"/>
            <a:ext cx="3553695" cy="357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Machine-Learning-Gif - Artificial Intelligence Centre | KTU">
            <a:extLst>
              <a:ext uri="{FF2B5EF4-FFF2-40B4-BE49-F238E27FC236}">
                <a16:creationId xmlns:a16="http://schemas.microsoft.com/office/drawing/2014/main" id="{7CD2AFB3-2249-C378-6AF8-78AB636BE80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09631" y="1136651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54113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</a:rPr>
              <a:t> </a:t>
            </a:r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  <a:sym typeface="Wingdings" pitchFamily="2" charset="2"/>
              </a:rPr>
              <a:t> Detecção de objetos: </a:t>
            </a:r>
            <a:r>
              <a:rPr lang="pt-BR" sz="2200" b="1" dirty="0">
                <a:latin typeface="Arial Narrow" pitchFamily="34" charset="0"/>
                <a:sym typeface="Wingdings" pitchFamily="2" charset="2"/>
              </a:rPr>
              <a:t>Detecção + Rastreamento em função do tempo</a:t>
            </a:r>
            <a:br>
              <a:rPr lang="pt-BR" sz="2200" dirty="0">
                <a:latin typeface="Arial Narrow" pitchFamily="34" charset="0"/>
              </a:rPr>
            </a:br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662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YOLO </a:t>
            </a:r>
            <a:r>
              <a:rPr lang="pt-BR" sz="3600" b="1" i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Sort</a:t>
            </a:r>
            <a:endParaRPr lang="pt-BR" sz="3600" b="1" i="1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" name="Picture 6" descr="Machine-Learning-Gif - Artificial Intelligence Centre | KTU">
            <a:extLst>
              <a:ext uri="{FF2B5EF4-FFF2-40B4-BE49-F238E27FC236}">
                <a16:creationId xmlns:a16="http://schemas.microsoft.com/office/drawing/2014/main" id="{7CD2AFB3-2249-C378-6AF8-78AB636BE80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15395" y="1766230"/>
            <a:ext cx="3087710" cy="3087710"/>
          </a:xfrm>
          <a:prstGeom prst="rect">
            <a:avLst/>
          </a:prstGeom>
          <a:noFill/>
        </p:spPr>
      </p:pic>
      <p:pic>
        <p:nvPicPr>
          <p:cNvPr id="2050" name="Picture 2" descr="SORT - Deep SORT : Một góc nhìn về Object Tracking (phần 1)">
            <a:extLst>
              <a:ext uri="{FF2B5EF4-FFF2-40B4-BE49-F238E27FC236}">
                <a16:creationId xmlns:a16="http://schemas.microsoft.com/office/drawing/2014/main" id="{F8DFD382-7621-FF47-006F-CFFB64654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68140"/>
            <a:ext cx="6356195" cy="357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381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utorial: Detectar objetos usando um modelo de aprendizado profundo do ONNX  - ML.NET | Microsoft Docs">
            <a:extLst>
              <a:ext uri="{FF2B5EF4-FFF2-40B4-BE49-F238E27FC236}">
                <a16:creationId xmlns:a16="http://schemas.microsoft.com/office/drawing/2014/main" id="{5B4A8889-1827-4154-F8FC-F57B941D5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8922"/>
            <a:ext cx="6886575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</a:rPr>
              <a:t> </a:t>
            </a:r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  <a:sym typeface="Wingdings" pitchFamily="2" charset="2"/>
              </a:rPr>
              <a:t> Detecção de objetos: </a:t>
            </a:r>
            <a:r>
              <a:rPr lang="pt-BR" sz="2200" b="1" dirty="0">
                <a:latin typeface="Arial Narrow" pitchFamily="34" charset="0"/>
                <a:sym typeface="Wingdings" pitchFamily="2" charset="2"/>
              </a:rPr>
              <a:t>Detecção + Rastreamento em função do tempo</a:t>
            </a:r>
            <a:br>
              <a:rPr lang="pt-BR" sz="2200" dirty="0">
                <a:latin typeface="Arial Narrow" pitchFamily="34" charset="0"/>
              </a:rPr>
            </a:br>
            <a:br>
              <a:rPr lang="pt-BR" sz="2200" dirty="0">
                <a:latin typeface="Arial Narrow" pitchFamily="34" charset="0"/>
              </a:rPr>
            </a:br>
            <a:r>
              <a:rPr lang="pt-BR" sz="2200" dirty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662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YOLO </a:t>
            </a:r>
            <a:r>
              <a:rPr lang="pt-BR" sz="3600" b="1" i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Sort</a:t>
            </a:r>
            <a:r>
              <a:rPr lang="pt-BR" sz="3600" b="1" i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pt-BR" sz="36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</a:t>
            </a:r>
            <a:endParaRPr lang="pt-BR" sz="3600" b="1" i="1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" name="Picture 6" descr="Machine-Learning-Gif - Artificial Intelligence Centre | KTU">
            <a:extLst>
              <a:ext uri="{FF2B5EF4-FFF2-40B4-BE49-F238E27FC236}">
                <a16:creationId xmlns:a16="http://schemas.microsoft.com/office/drawing/2014/main" id="{7CD2AFB3-2249-C378-6AF8-78AB636BE80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15395" y="1766230"/>
            <a:ext cx="3087710" cy="30877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92889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662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YOLO </a:t>
            </a:r>
            <a:r>
              <a:rPr lang="pt-BR" sz="3600" b="1" i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Sort</a:t>
            </a:r>
            <a:r>
              <a:rPr lang="pt-BR" sz="3600" b="1" i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pt-BR" sz="36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Arquitetura</a:t>
            </a:r>
            <a:endParaRPr lang="pt-BR" sz="3600" b="1" i="1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" name="Picture 6" descr="Machine-Learning-Gif - Artificial Intelligence Centre | KTU">
            <a:extLst>
              <a:ext uri="{FF2B5EF4-FFF2-40B4-BE49-F238E27FC236}">
                <a16:creationId xmlns:a16="http://schemas.microsoft.com/office/drawing/2014/main" id="{7CD2AFB3-2249-C378-6AF8-78AB636BE80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15395" y="1766230"/>
            <a:ext cx="3087710" cy="3087710"/>
          </a:xfrm>
          <a:prstGeom prst="rect">
            <a:avLst/>
          </a:prstGeom>
          <a:noFill/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17BFB09-451F-7931-218A-BC37C42A2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7286"/>
            <a:ext cx="6389241" cy="379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689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662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YOLO </a:t>
            </a:r>
            <a:r>
              <a:rPr lang="pt-BR" sz="3600" b="1" i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Sort</a:t>
            </a:r>
            <a:r>
              <a:rPr lang="pt-BR" sz="3600" b="1" i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pt-BR" sz="36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Análise temporal </a:t>
            </a:r>
            <a:endParaRPr lang="pt-BR" sz="3600" b="1" i="1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" name="Picture 6" descr="Machine-Learning-Gif - Artificial Intelligence Centre | KTU">
            <a:extLst>
              <a:ext uri="{FF2B5EF4-FFF2-40B4-BE49-F238E27FC236}">
                <a16:creationId xmlns:a16="http://schemas.microsoft.com/office/drawing/2014/main" id="{7CD2AFB3-2249-C378-6AF8-78AB636BE80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15395" y="1766230"/>
            <a:ext cx="3087710" cy="3087710"/>
          </a:xfrm>
          <a:prstGeom prst="rect">
            <a:avLst/>
          </a:prstGeom>
          <a:noFill/>
        </p:spPr>
      </p:pic>
      <p:pic>
        <p:nvPicPr>
          <p:cNvPr id="3074" name="Picture 2" descr="Portfolio | Anushka Dhiman">
            <a:extLst>
              <a:ext uri="{FF2B5EF4-FFF2-40B4-BE49-F238E27FC236}">
                <a16:creationId xmlns:a16="http://schemas.microsoft.com/office/drawing/2014/main" id="{6C88F6E9-F5B2-E264-017F-253C05C52F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7181"/>
            <a:ext cx="6327947" cy="355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4701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662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YOLO </a:t>
            </a:r>
            <a:r>
              <a:rPr lang="pt-BR" sz="3600" b="1" i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Sort</a:t>
            </a:r>
            <a:r>
              <a:rPr lang="pt-BR" sz="3600" b="1" i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pt-BR" sz="36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Análise temporal </a:t>
            </a:r>
            <a:endParaRPr lang="pt-BR" sz="3600" b="1" i="1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" name="Picture 6" descr="Machine-Learning-Gif - Artificial Intelligence Centre | KTU">
            <a:extLst>
              <a:ext uri="{FF2B5EF4-FFF2-40B4-BE49-F238E27FC236}">
                <a16:creationId xmlns:a16="http://schemas.microsoft.com/office/drawing/2014/main" id="{7CD2AFB3-2249-C378-6AF8-78AB636BE80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15395" y="1766230"/>
            <a:ext cx="3087710" cy="3087710"/>
          </a:xfrm>
          <a:prstGeom prst="rect">
            <a:avLst/>
          </a:prstGeom>
          <a:noFill/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6BF9E8C-A52C-9CFF-1E6D-202D189CC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69" y="1897261"/>
            <a:ext cx="6217253" cy="3240286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6F3B31F0-D13E-9F9B-6DBE-DD57664231F3}"/>
              </a:ext>
            </a:extLst>
          </p:cNvPr>
          <p:cNvSpPr txBox="1"/>
          <p:nvPr/>
        </p:nvSpPr>
        <p:spPr>
          <a:xfrm>
            <a:off x="307974" y="577453"/>
            <a:ext cx="6694991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>
              <a:latin typeface="Arial Narrow" pitchFamily="34" charset="0"/>
            </a:endParaRPr>
          </a:p>
          <a:p>
            <a:endParaRPr lang="pt-BR" sz="1400" dirty="0">
              <a:latin typeface="Arial Narrow" pitchFamily="34" charset="0"/>
            </a:endParaRPr>
          </a:p>
          <a:p>
            <a:r>
              <a:rPr lang="pt-BR" sz="1800" b="1" i="1" dirty="0" err="1">
                <a:latin typeface="Arial Narrow" pitchFamily="34" charset="0"/>
              </a:rPr>
              <a:t>Deep</a:t>
            </a:r>
            <a:r>
              <a:rPr lang="pt-BR" sz="1800" b="1" i="1" dirty="0">
                <a:latin typeface="Arial Narrow" pitchFamily="34" charset="0"/>
              </a:rPr>
              <a:t> Learning </a:t>
            </a:r>
            <a:r>
              <a:rPr lang="pt-BR" sz="1800" b="1" dirty="0">
                <a:latin typeface="Arial Narrow" pitchFamily="34" charset="0"/>
              </a:rPr>
              <a:t>+ LSTM</a:t>
            </a:r>
          </a:p>
        </p:txBody>
      </p:sp>
    </p:spTree>
    <p:extLst>
      <p:ext uri="{BB962C8B-B14F-4D97-AF65-F5344CB8AC3E}">
        <p14:creationId xmlns:p14="http://schemas.microsoft.com/office/powerpoint/2010/main" val="898113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662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YOLO </a:t>
            </a:r>
            <a:r>
              <a:rPr lang="pt-BR" sz="3600" b="1" i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Sort</a:t>
            </a:r>
            <a:r>
              <a:rPr lang="pt-BR" sz="3600" b="1" i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pt-BR" sz="36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Análise temporal </a:t>
            </a:r>
            <a:endParaRPr lang="pt-BR" sz="3600" b="1" i="1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" name="Picture 6" descr="Machine-Learning-Gif - Artificial Intelligence Centre | KTU">
            <a:extLst>
              <a:ext uri="{FF2B5EF4-FFF2-40B4-BE49-F238E27FC236}">
                <a16:creationId xmlns:a16="http://schemas.microsoft.com/office/drawing/2014/main" id="{7CD2AFB3-2249-C378-6AF8-78AB636BE80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15395" y="1766230"/>
            <a:ext cx="3087710" cy="3087710"/>
          </a:xfrm>
          <a:prstGeom prst="rect">
            <a:avLst/>
          </a:prstGeom>
          <a:noFill/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6F3B31F0-D13E-9F9B-6DBE-DD57664231F3}"/>
              </a:ext>
            </a:extLst>
          </p:cNvPr>
          <p:cNvSpPr txBox="1"/>
          <p:nvPr/>
        </p:nvSpPr>
        <p:spPr>
          <a:xfrm>
            <a:off x="307974" y="577453"/>
            <a:ext cx="6694991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>
              <a:latin typeface="Arial Narrow" pitchFamily="34" charset="0"/>
            </a:endParaRPr>
          </a:p>
          <a:p>
            <a:endParaRPr lang="pt-BR" sz="1400" dirty="0">
              <a:latin typeface="Arial Narrow" pitchFamily="34" charset="0"/>
            </a:endParaRPr>
          </a:p>
          <a:p>
            <a:r>
              <a:rPr lang="pt-BR" sz="1800" b="1" i="1" dirty="0" err="1">
                <a:latin typeface="Arial Narrow" pitchFamily="34" charset="0"/>
              </a:rPr>
              <a:t>Deep</a:t>
            </a:r>
            <a:r>
              <a:rPr lang="pt-BR" sz="1800" b="1" i="1" dirty="0">
                <a:latin typeface="Arial Narrow" pitchFamily="34" charset="0"/>
              </a:rPr>
              <a:t> Learning </a:t>
            </a:r>
            <a:r>
              <a:rPr lang="pt-BR" sz="1800" b="1" dirty="0">
                <a:latin typeface="Arial Narrow" pitchFamily="34" charset="0"/>
              </a:rPr>
              <a:t>+ LSTM</a:t>
            </a:r>
          </a:p>
        </p:txBody>
      </p:sp>
      <p:pic>
        <p:nvPicPr>
          <p:cNvPr id="5122" name="Picture 2" descr="Motion-compensated online object tracking for activity detection and crowd  behavior analysis | SpringerLink">
            <a:extLst>
              <a:ext uri="{FF2B5EF4-FFF2-40B4-BE49-F238E27FC236}">
                <a16:creationId xmlns:a16="http://schemas.microsoft.com/office/drawing/2014/main" id="{87C2F3C2-E4A3-9013-8C8B-8C5C0D14DD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6336"/>
            <a:ext cx="5783766" cy="3596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36955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7" ma:contentTypeDescription="Crie um novo documento." ma:contentTypeScope="" ma:versionID="24b1a864f8a0a55a83119d37ebcecb88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1e5738b860885d393c380861e56a036b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1FBC029-073A-490D-B912-30E0E8664433}">
  <ds:schemaRefs>
    <ds:schemaRef ds:uri="http://schemas.microsoft.com/office/2006/metadata/properties"/>
    <ds:schemaRef ds:uri="http://schemas.microsoft.com/office/infopath/2007/PartnerControls"/>
    <ds:schemaRef ds:uri="851b35d3-0456-4d6a-bc2f-da927e91d158"/>
    <ds:schemaRef ds:uri="19483571-f922-4e8e-9c1c-26f0a2252132"/>
  </ds:schemaRefs>
</ds:datastoreItem>
</file>

<file path=customXml/itemProps2.xml><?xml version="1.0" encoding="utf-8"?>
<ds:datastoreItem xmlns:ds="http://schemas.openxmlformats.org/officeDocument/2006/customXml" ds:itemID="{2F836485-3AF5-4812-9396-B27D1B532D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0FCDC92-0763-4A03-90D4-A033E129580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1b35d3-0456-4d6a-bc2f-da927e91d158"/>
    <ds:schemaRef ds:uri="19483571-f922-4e8e-9c1c-26f0a22521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2268</TotalTime>
  <Words>151</Words>
  <Application>Microsoft Office PowerPoint</Application>
  <PresentationFormat>Apresentação na tela (16:9)</PresentationFormat>
  <Paragraphs>40</Paragraphs>
  <Slides>10</Slides>
  <Notes>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Simple Light</vt:lpstr>
      <vt:lpstr>Apresentação do PowerPoint</vt:lpstr>
      <vt:lpstr> </vt:lpstr>
      <vt:lpstr>    Detecção de objetos: Detecção + Rastreamento em função do tempo    </vt:lpstr>
      <vt:lpstr>    Detecção de objetos: Detecção + Rastreamento em função do tempo    </vt:lpstr>
      <vt:lpstr>    Detecção de objetos: Detecção + Rastreamento em função do tempo   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70</cp:revision>
  <dcterms:modified xsi:type="dcterms:W3CDTF">2024-07-15T22:21:01Z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